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296" r:id="rId6"/>
    <p:sldId id="259" r:id="rId7"/>
    <p:sldId id="311" r:id="rId8"/>
    <p:sldId id="312" r:id="rId9"/>
    <p:sldId id="314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879" autoAdjust="0"/>
  </p:normalViewPr>
  <p:slideViewPr>
    <p:cSldViewPr snapToGrid="0">
      <p:cViewPr varScale="1">
        <p:scale>
          <a:sx n="83" d="100"/>
          <a:sy n="83" d="100"/>
        </p:scale>
        <p:origin x="40" y="2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768" y="1855393"/>
            <a:ext cx="4791660" cy="1088136"/>
          </a:xfrm>
        </p:spPr>
        <p:txBody>
          <a:bodyPr/>
          <a:lstStyle/>
          <a:p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Oestrus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sp.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Hypoderma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bovis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982" y="1302228"/>
            <a:ext cx="2999232" cy="438912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Myiasis: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7416-7424-4F11-99CF-699B9CED0EA1}"/>
              </a:ext>
            </a:extLst>
          </p:cNvPr>
          <p:cNvSpPr txBox="1"/>
          <p:nvPr/>
        </p:nvSpPr>
        <p:spPr>
          <a:xfrm>
            <a:off x="3810852" y="3375564"/>
            <a:ext cx="430636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briola" panose="04040605051002020D02" pitchFamily="82" charset="0"/>
              </a:rPr>
              <a:t>Practical Parasitology</a:t>
            </a:r>
          </a:p>
          <a:p>
            <a:pPr algn="ctr"/>
            <a:r>
              <a:rPr lang="en-US" sz="2400" b="1" dirty="0">
                <a:latin typeface="Gabriola" panose="04040605051002020D02" pitchFamily="82" charset="0"/>
              </a:rPr>
              <a:t>3</a:t>
            </a:r>
            <a:r>
              <a:rPr lang="en-US" sz="2400" b="1" baseline="30000" dirty="0">
                <a:latin typeface="Gabriola" panose="04040605051002020D02" pitchFamily="82" charset="0"/>
              </a:rPr>
              <a:t>rd</a:t>
            </a:r>
            <a:r>
              <a:rPr lang="en-US" sz="2400" b="1" dirty="0">
                <a:latin typeface="Gabriola" panose="04040605051002020D02" pitchFamily="82" charset="0"/>
              </a:rPr>
              <a:t> Class </a:t>
            </a:r>
          </a:p>
          <a:p>
            <a:endParaRPr lang="en-US" sz="1800" b="1" dirty="0">
              <a:latin typeface="Gabriola" panose="04040605051002020D02" pitchFamily="82" charset="0"/>
            </a:endParaRPr>
          </a:p>
          <a:p>
            <a:endParaRPr lang="en-US" sz="1800" b="1" dirty="0">
              <a:latin typeface="Gabriola" panose="04040605051002020D02" pitchFamily="82" charset="0"/>
            </a:endParaRPr>
          </a:p>
          <a:p>
            <a:endParaRPr lang="en-US" sz="1800" b="1" dirty="0">
              <a:latin typeface="Gabriola" panose="04040605051002020D02" pitchFamily="82" charset="0"/>
            </a:endParaRPr>
          </a:p>
          <a:p>
            <a:pPr algn="ctr"/>
            <a:r>
              <a:rPr lang="en-US" sz="2800" b="1" dirty="0">
                <a:latin typeface="Gabriola" panose="04040605051002020D02" pitchFamily="82" charset="0"/>
              </a:rPr>
              <a:t>Prof. Dr. </a:t>
            </a:r>
            <a:r>
              <a:rPr lang="en-US" sz="2800" b="1" dirty="0" err="1">
                <a:latin typeface="Gabriola" panose="04040605051002020D02" pitchFamily="82" charset="0"/>
              </a:rPr>
              <a:t>Muna</a:t>
            </a:r>
            <a:r>
              <a:rPr lang="en-US" sz="2800" b="1" dirty="0">
                <a:latin typeface="Gabriola" panose="04040605051002020D02" pitchFamily="82" charset="0"/>
              </a:rPr>
              <a:t> M. Jori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CDC4D7C-ADDC-4776-B0F0-45D6218A57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929724" y="39590"/>
            <a:ext cx="8976588" cy="6778820"/>
          </a:xfr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revenue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AFC22-0301-4046-A844-0A6BFBDF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21" y="61300"/>
            <a:ext cx="8214276" cy="68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D1E3FA-8513-4FDF-B034-4F54EFA22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055" y="0"/>
            <a:ext cx="8847715" cy="6857999"/>
          </a:xfrm>
        </p:spPr>
      </p:pic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3F837D-763D-42AD-8AB0-58F43D798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183" y="91952"/>
            <a:ext cx="9460720" cy="6766048"/>
          </a:xfrm>
        </p:spPr>
      </p:pic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Branson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4F48BE-3832-414A-BCAD-1573E85A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FC271-5DAC-465C-A020-3603FBA8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0" y="117492"/>
            <a:ext cx="10145242" cy="68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6890" y="3977640"/>
            <a:ext cx="2999232" cy="2843784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err="1"/>
              <a:t>Muna</a:t>
            </a:r>
            <a:r>
              <a:rPr lang="en-US" b="1" dirty="0"/>
              <a:t> M. Jori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{EC1E4337-04EA-4CF9-A9F8-884F3702066E}tf56410444_win32</Template>
  <TotalTime>24</TotalTime>
  <Words>53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Baskerville</vt:lpstr>
      <vt:lpstr>Baskerville Old Face</vt:lpstr>
      <vt:lpstr>Calibri</vt:lpstr>
      <vt:lpstr>Gabriola</vt:lpstr>
      <vt:lpstr>Gill Sans Light</vt:lpstr>
      <vt:lpstr>Gill Sans Nova</vt:lpstr>
      <vt:lpstr>Gill Sans Nova Light</vt:lpstr>
      <vt:lpstr>Times New Roman</vt:lpstr>
      <vt:lpstr>Office Theme</vt:lpstr>
      <vt:lpstr>Oestrus sp., Hypoderma bovis </vt:lpstr>
      <vt:lpstr>PowerPoint Presentation</vt:lpstr>
      <vt:lpstr>Primary goals</vt:lpstr>
      <vt:lpstr>Quarterly performance</vt:lpstr>
      <vt:lpstr>Areas of growth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Oestrus sp., Hypoderma bovis </dc:title>
  <dc:creator>huawei</dc:creator>
  <cp:lastModifiedBy>huawei</cp:lastModifiedBy>
  <cp:revision>10</cp:revision>
  <dcterms:created xsi:type="dcterms:W3CDTF">2024-04-15T09:01:29Z</dcterms:created>
  <dcterms:modified xsi:type="dcterms:W3CDTF">2024-04-15T09:25:55Z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